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05e9a4ca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05e9a4ca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05e9a4ca0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05e9a4ca0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05e9a4ca0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05e9a4ca0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05e9a4ca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05e9a4ca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05e9a4ca0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05e9a4ca0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05e9a4ca0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05e9a4ca0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05e9a4ca0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05e9a4ca0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05e9a4ca0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205e9a4ca0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05e9a4ca0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05e9a4ca0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05e9a4ca0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05e9a4ca0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05e9a4ca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05e9a4ca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05e9a4ca0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05e9a4ca0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05e9a4ca0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205e9a4ca0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05e9a4ca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05e9a4ca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05e9a4ca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05e9a4ca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05e9a4ca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05e9a4ca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05e9a4ca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05e9a4ca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05e9a4ca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05e9a4ca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05e9a4ca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05e9a4ca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05e9a4ca0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05e9a4ca0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05e9a4ca0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05e9a4ca0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fivethirtyeight/data/blob/master/nfl-suspensions/nfl-suspensions-data.csv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Suspensions	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Paul Ahn and Mohammed Al-Shalchy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67650"/>
            <a:ext cx="2521350" cy="15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650" y="0"/>
            <a:ext cx="2521350" cy="1418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480750" y="1118525"/>
            <a:ext cx="8222100" cy="155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and Data Aggregation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History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Wrote a function that uncovers the </a:t>
            </a:r>
            <a:r>
              <a:rPr lang="en"/>
              <a:t>category</a:t>
            </a:r>
            <a:r>
              <a:rPr lang="en"/>
              <a:t> of suspension, games suspended, and year of suspension for a given team. It is indexed by team and category and sorted by category and year</a:t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30411" l="14377" r="38220" t="57356"/>
          <a:stretch/>
        </p:blipFill>
        <p:spPr>
          <a:xfrm>
            <a:off x="0" y="3448950"/>
            <a:ext cx="5093976" cy="169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7581" l="14944" r="60476" t="26092"/>
          <a:stretch/>
        </p:blipFill>
        <p:spPr>
          <a:xfrm>
            <a:off x="7121325" y="2460775"/>
            <a:ext cx="2022677" cy="26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Suspension Count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last </a:t>
            </a:r>
            <a:r>
              <a:rPr lang="en"/>
              <a:t>function</a:t>
            </a:r>
            <a:r>
              <a:rPr lang="en"/>
              <a:t> allowed us to </a:t>
            </a:r>
            <a:r>
              <a:rPr lang="en"/>
              <a:t>observe</a:t>
            </a:r>
            <a:r>
              <a:rPr lang="en"/>
              <a:t> </a:t>
            </a:r>
            <a:r>
              <a:rPr lang="en"/>
              <a:t>individual</a:t>
            </a:r>
            <a:r>
              <a:rPr lang="en"/>
              <a:t> suspensions of teams. This one allows us to observe total count of each category of suspension handed to team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 rotWithShape="1">
          <a:blip r:embed="rId3">
            <a:alphaModFix/>
          </a:blip>
          <a:srcRect b="17909" l="14553" r="52318" t="40139"/>
          <a:stretch/>
        </p:blipFill>
        <p:spPr>
          <a:xfrm>
            <a:off x="5667225" y="2391775"/>
            <a:ext cx="3476774" cy="275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of Each Individual Team Suspension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average number of suspended games given to players of individual teams</a:t>
            </a: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 rotWithShape="1">
          <a:blip r:embed="rId3">
            <a:alphaModFix/>
          </a:blip>
          <a:srcRect b="23342" l="14375" r="54022" t="55453"/>
          <a:stretch/>
        </p:blipFill>
        <p:spPr>
          <a:xfrm>
            <a:off x="5209776" y="3493650"/>
            <a:ext cx="3934224" cy="16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87900" y="307600"/>
            <a:ext cx="8368200" cy="9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of Each Individual Team Suspension by Category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average number of suspended games given to players of individual teams by category of suspension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7848" l="14374" r="48586" t="50000"/>
          <a:stretch/>
        </p:blipFill>
        <p:spPr>
          <a:xfrm>
            <a:off x="5066026" y="2242875"/>
            <a:ext cx="4077974" cy="29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Suspension Length by Category</a:t>
            </a:r>
            <a:endParaRPr/>
          </a:p>
        </p:txBody>
      </p:sp>
      <p:sp>
        <p:nvSpPr>
          <p:cNvPr id="167" name="Google Shape;167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Grouping by category and getting average suspension length by </a:t>
            </a:r>
            <a:r>
              <a:rPr lang="en"/>
              <a:t>category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PEDs suspensions and personal conduct suspensions are similar; it can be argued that personal misconduct suspensions should be longer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repeated offense of substance abuse will net the largest number of suspended games by far, almost double that of a repeated offense of PEDs.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In-game violence also seems low compared to other categories</a:t>
            </a: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 rotWithShape="1">
          <a:blip r:embed="rId3">
            <a:alphaModFix/>
          </a:blip>
          <a:srcRect b="19536" l="13868" r="52321" t="36697"/>
          <a:stretch/>
        </p:blipFill>
        <p:spPr>
          <a:xfrm>
            <a:off x="6580700" y="3452600"/>
            <a:ext cx="2563301" cy="169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Preparation for Data Visualization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5942" l="14375" r="57930" t="28970"/>
          <a:stretch/>
        </p:blipFill>
        <p:spPr>
          <a:xfrm>
            <a:off x="0" y="2195125"/>
            <a:ext cx="4572000" cy="294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 b="5403" l="14378" r="22249" t="27725"/>
          <a:stretch/>
        </p:blipFill>
        <p:spPr>
          <a:xfrm>
            <a:off x="4572000" y="2195125"/>
            <a:ext cx="4572000" cy="294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Pie Chart: Percentage of Suspension</a:t>
            </a:r>
            <a:endParaRPr/>
          </a:p>
        </p:txBody>
      </p:sp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top reasons that NFL players are suspended?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Marks: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Channels: color, tilt,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answers 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in an easy to digest </a:t>
            </a:r>
            <a:r>
              <a:rPr lang="en"/>
              <a:t>visualization of the most common suspension reason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7034" l="14039" r="39747" t="41318"/>
          <a:stretch/>
        </p:blipFill>
        <p:spPr>
          <a:xfrm>
            <a:off x="6142600" y="3046925"/>
            <a:ext cx="3001402" cy="209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Plot: Teams with Most Suspensions</a:t>
            </a:r>
            <a:endParaRPr/>
          </a:p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teams has the most players suspended?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Marks: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Channels: 1 spatial region per mark, length to express quant value, 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answers 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a bar graph of all 34 team suspensions (including free agents and the former LA Rams) and shows the stark difference in suspensions of some teams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0"/>
          <p:cNvPicPr preferRelativeResize="0"/>
          <p:nvPr/>
        </p:nvPicPr>
        <p:blipFill rotWithShape="1">
          <a:blip r:embed="rId3">
            <a:alphaModFix/>
          </a:blip>
          <a:srcRect b="15186" l="13360" r="38388" t="43767"/>
          <a:stretch/>
        </p:blipFill>
        <p:spPr>
          <a:xfrm>
            <a:off x="5667225" y="3294925"/>
            <a:ext cx="3476774" cy="18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>
            <p:ph type="title"/>
          </p:nvPr>
        </p:nvSpPr>
        <p:spPr>
          <a:xfrm>
            <a:off x="387900" y="223700"/>
            <a:ext cx="83682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Bar Chart: history of suspensions throughout years</a:t>
            </a:r>
            <a:endParaRPr/>
          </a:p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 trend of suspensions increasing or decreasing?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Marks: vertical stack of line 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Channels: length, color hue, 1 spatial region per mark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answers 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a stacked bar chart of NFL suspensions throughout the years. You see that suspensions are increasing and which categories are blowing up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269 rows by 7 </a:t>
            </a:r>
            <a:r>
              <a:rPr lang="en"/>
              <a:t>columns of the history of NFL suspensions until 2014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Columns: name, team, games, category, description, year, 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of Data: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https://github.com/fivethirtyeight/data/blob/master/nfl-suspensions/nfl-suspensions-data.csv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4">
            <a:alphaModFix/>
          </a:blip>
          <a:srcRect b="15460" l="14717" r="17833" t="33950"/>
          <a:stretch/>
        </p:blipFill>
        <p:spPr>
          <a:xfrm>
            <a:off x="4856300" y="3133575"/>
            <a:ext cx="4287701" cy="20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4208" y="0"/>
            <a:ext cx="2309793" cy="148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3">
            <a:alphaModFix/>
          </a:blip>
          <a:srcRect b="9749" l="14721" r="38048" t="28968"/>
          <a:stretch/>
        </p:blipFill>
        <p:spPr>
          <a:xfrm>
            <a:off x="2092563" y="561088"/>
            <a:ext cx="4958851" cy="402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87900" y="419425"/>
            <a:ext cx="8368200" cy="122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Chart: </a:t>
            </a:r>
            <a:r>
              <a:rPr lang="en"/>
              <a:t>Average Suspension Length by Category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average amount of suspended games based on punishment?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Marks: lines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Channels: 1 spatial region per mark, length to express quant value, 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it answers question: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Shows a bar graph of the average amount of games suspended by punishment category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 rotWithShape="1">
          <a:blip r:embed="rId3">
            <a:alphaModFix/>
          </a:blip>
          <a:srcRect b="9483" l="14887" r="56400" t="36965"/>
          <a:stretch/>
        </p:blipFill>
        <p:spPr>
          <a:xfrm>
            <a:off x="6338350" y="3089950"/>
            <a:ext cx="2805648" cy="205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Half of NFL suspensions up to 2014 were due to PED use.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teams that leads with the most suspended players are the Denver Broncos and Washington Commanders by a longshot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total amount of suspensions has been substantially increasing throughout the years, especially by PEDs and personal misconduct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average suspension for a player that uses PEDs and personal misconduct are eerily similar. In-game violence leads to the least amount of suspensions, while the largest amount of suspensions come from repeated offenses of PEDs and substance abuse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We’re Uncovering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has the rate of suspensions been in the NFL? Increasing? Decreasing?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common reasons that NFL players are suspended for?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Which team has the most issued suspensions by the NFL? How many games per category of suspension?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the average length of each suspension category?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7278" l="0" r="0" t="0"/>
          <a:stretch/>
        </p:blipFill>
        <p:spPr>
          <a:xfrm>
            <a:off x="6824575" y="2571750"/>
            <a:ext cx="23194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Cleaning(1)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columns have values filled, except desc, which will be dropped since category communicates why a player got banned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Columns to be dropped: name, desc, and source, as we’re trying to analyze trends among all suspended players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datatypes are object, including numeric types like year and games, which shouldn’t be data type object. 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5404" l="14037" r="8147" t="26092"/>
          <a:stretch/>
        </p:blipFill>
        <p:spPr>
          <a:xfrm>
            <a:off x="5555375" y="3168975"/>
            <a:ext cx="3588624" cy="19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Data Cleaning(2)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Renamed “games” column to “suspended games” for specificity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Sorted values by the amount of games suspended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Replaced “Indef” suspensions with the number 999 rather than drop them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16548" l="14720" r="55547" t="30172"/>
          <a:stretch/>
        </p:blipFill>
        <p:spPr>
          <a:xfrm>
            <a:off x="0" y="2220425"/>
            <a:ext cx="2838274" cy="29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11176" l="14719" r="50791" t="36152"/>
          <a:stretch/>
        </p:blipFill>
        <p:spPr>
          <a:xfrm>
            <a:off x="2838275" y="2220425"/>
            <a:ext cx="2838274" cy="292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6213" l="14377" r="43146" t="38060"/>
          <a:stretch/>
        </p:blipFill>
        <p:spPr>
          <a:xfrm>
            <a:off x="5676550" y="2220425"/>
            <a:ext cx="3495398" cy="295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Cleaning(3)</a:t>
            </a:r>
            <a:endParaRPr/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Tried setting suspended games and year to numeric, but got an error with year.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Turns out that a certain index had no year input, so it was dropped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has been properly cleaned</a:t>
            </a:r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8124" l="14373" r="28201" t="32616"/>
          <a:stretch/>
        </p:blipFill>
        <p:spPr>
          <a:xfrm>
            <a:off x="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12473" l="14036" r="40091" t="33947"/>
          <a:stretch/>
        </p:blipFill>
        <p:spPr>
          <a:xfrm>
            <a:off x="4572000" y="2571750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Digging Deeper</a:t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a weighted </a:t>
            </a:r>
            <a:r>
              <a:rPr lang="en"/>
              <a:t>data frame</a:t>
            </a:r>
            <a:r>
              <a:rPr lang="en"/>
              <a:t> which </a:t>
            </a:r>
            <a:r>
              <a:rPr lang="en"/>
              <a:t>excludes</a:t>
            </a:r>
            <a:r>
              <a:rPr lang="en"/>
              <a:t> the </a:t>
            </a:r>
            <a:r>
              <a:rPr lang="en"/>
              <a:t>indefinite suspensions so that mean statistics aren’t weighted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.unique() to find all of the different types of suspensions: “substance abuse repeated offense”, “personal conduct”, “PEDs”, “repeated offense PEDs”, “in-game violence”, and “substance abuse”</a:t>
            </a:r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6003" l="14552" r="25137" t="27184"/>
          <a:stretch/>
        </p:blipFill>
        <p:spPr>
          <a:xfrm>
            <a:off x="5709175" y="3121300"/>
            <a:ext cx="3434827" cy="20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Percentage of Suspensions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2014, over 50% of NFL suspensions have been due to PEDs, with personal misconduct </a:t>
            </a:r>
            <a:r>
              <a:rPr lang="en"/>
              <a:t>coming</a:t>
            </a:r>
            <a:r>
              <a:rPr lang="en"/>
              <a:t> in second at 22% and substance abuse coming third at 14%.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be visualized later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27150" l="14776" r="34651" t="44579"/>
          <a:stretch/>
        </p:blipFill>
        <p:spPr>
          <a:xfrm>
            <a:off x="3458125" y="3157050"/>
            <a:ext cx="5685874" cy="19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87900" y="1003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Teams with Most NFL Suspensions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387900" y="1594025"/>
            <a:ext cx="2808000" cy="32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Denver Broncos lead the top, of NFL suspensions throughout history,  followed by Washington Commanders, and a plethora of teams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Free agents accounted for 6 suspensions throughout NFL history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Least amount of suspended teams are the LA Rams (before moving to St. Louis and then back to LA), New England Patriots, and the Dallas Cowboys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If you combine results of LA Rams and St. Louis Rams, they wind up with 10 suspensions!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 rotWithShape="1">
          <a:blip r:embed="rId3">
            <a:alphaModFix/>
          </a:blip>
          <a:srcRect b="14850" l="14377" r="55040" t="27724"/>
          <a:stretch/>
        </p:blipFill>
        <p:spPr>
          <a:xfrm>
            <a:off x="4991450" y="555600"/>
            <a:ext cx="2516702" cy="29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8118" l="14037" r="55380" t="66057"/>
          <a:stretch/>
        </p:blipFill>
        <p:spPr>
          <a:xfrm>
            <a:off x="4991450" y="3509200"/>
            <a:ext cx="2516698" cy="13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